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307" r:id="rId5"/>
    <p:sldId id="261" r:id="rId6"/>
    <p:sldId id="302" r:id="rId7"/>
    <p:sldId id="308" r:id="rId8"/>
    <p:sldId id="309" r:id="rId9"/>
    <p:sldId id="310" r:id="rId10"/>
    <p:sldId id="311" r:id="rId11"/>
    <p:sldId id="312" r:id="rId12"/>
    <p:sldId id="31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9" autoAdjust="0"/>
    <p:restoredTop sz="94660"/>
  </p:normalViewPr>
  <p:slideViewPr>
    <p:cSldViewPr snapToGrid="0">
      <p:cViewPr>
        <p:scale>
          <a:sx n="103" d="100"/>
          <a:sy n="103" d="100"/>
        </p:scale>
        <p:origin x="92" y="12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3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5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結語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以上開發時常使用的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功能，你會發現常用到的其實並不多。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平常上網時對某些網頁有興趣的話，可以抱持著當駭客的精神，用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 Tool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來檢視一下別人開發的網頁。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684706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6762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開發不可欠缺的工具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啟動方法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：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在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按下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，或是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右鍵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檢查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843212"/>
            <a:ext cx="46877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主要功能</a:t>
            </a:r>
            <a:r>
              <a:rPr lang="en-US" altLang="zh-TW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可以檢視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頁面的構造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樣式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(style)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，並可以進行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編輯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實驗性質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互動式的</a:t>
            </a:r>
            <a:r>
              <a: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 (JS)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介面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，可直接執行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原始程式碼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(Source Code)</a:t>
            </a:r>
            <a:endParaRPr lang="en-US" altLang="ja-JP" sz="1200" u="sng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要求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回應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內容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要素選擇及瀏覽裝置變換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20" y="403038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5BF82-82F5-4852-A4AF-F52BE97C54BE}"/>
              </a:ext>
            </a:extLst>
          </p:cNvPr>
          <p:cNvSpPr/>
          <p:nvPr/>
        </p:nvSpPr>
        <p:spPr>
          <a:xfrm>
            <a:off x="745976" y="4726761"/>
            <a:ext cx="4687746" cy="1093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2DE90D-48DA-43D0-B937-AFB92081057E}"/>
              </a:ext>
            </a:extLst>
          </p:cNvPr>
          <p:cNvSpPr/>
          <p:nvPr/>
        </p:nvSpPr>
        <p:spPr>
          <a:xfrm>
            <a:off x="1504127" y="4799155"/>
            <a:ext cx="3969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開啟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94843-11D3-4080-8B71-FD93588CFDEF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6369349-0128-434E-8012-842086950E50}"/>
              </a:ext>
            </a:extLst>
          </p:cNvPr>
          <p:cNvSpPr/>
          <p:nvPr/>
        </p:nvSpPr>
        <p:spPr>
          <a:xfrm>
            <a:off x="1508038" y="509154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打開各種主要功能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重新刷新網頁看看有沒有什麼變化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cs typeface="Arial" pitchFamily="34" charset="0"/>
              </a:rPr>
              <a:t>為什麼要使用</a:t>
            </a:r>
            <a:r>
              <a:rPr lang="en-US" altLang="zh-TW" sz="2400" dirty="0">
                <a:solidFill>
                  <a:schemeClr val="bg1"/>
                </a:solidFill>
                <a:cs typeface="Arial" pitchFamily="34" charset="0"/>
              </a:rPr>
              <a:t>Chrome</a:t>
            </a:r>
            <a:r>
              <a:rPr lang="zh-TW" altLang="en-US" sz="2400" dirty="0">
                <a:solidFill>
                  <a:schemeClr val="bg1"/>
                </a:solidFill>
                <a:cs typeface="Arial" pitchFamily="34" charset="0"/>
              </a:rPr>
              <a:t>開發者工具呢</a:t>
            </a:r>
            <a:r>
              <a:rPr lang="en-US" altLang="zh-TW" sz="24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3DA275-6B1C-497F-BD67-9EA605F8BE32}"/>
              </a:ext>
            </a:extLst>
          </p:cNvPr>
          <p:cNvGrpSpPr/>
          <p:nvPr/>
        </p:nvGrpSpPr>
        <p:grpSpPr>
          <a:xfrm>
            <a:off x="651288" y="129494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B789C584-2200-4A0A-B4D0-FEBCED9B1CA6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為什麼要使用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?</a:t>
              </a: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992DAE57-9F2C-437B-94C8-EF8F1BCDB335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是最受歡迎的瀏覽器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lang="zh-TW" altLang="en-US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市佔率約</a:t>
              </a:r>
              <a:r>
                <a:rPr lang="en-US" altLang="zh-TW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70%</a:t>
              </a: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跨平台</a:t>
              </a:r>
              <a:r>
                <a:rPr lang="en-US" altLang="zh-TW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(Windows/Linux/MacOS…)</a:t>
              </a:r>
            </a:p>
            <a:p>
              <a:pPr lvl="1">
                <a:buFont typeface="+mj-lt"/>
                <a:buAutoNum type="arabicPeriod"/>
              </a:pPr>
              <a:r>
                <a:rPr lang="zh-TW" altLang="en-US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快速</a:t>
              </a:r>
              <a:endParaRPr lang="en-US" altLang="zh-TW" sz="12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可以安裝擴張機能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zh-TW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功能強大</a:t>
              </a:r>
              <a:endParaRPr lang="en-US" altLang="zh-TW" sz="16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具有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Element/Network/Source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等多種功能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可以用來測試手機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/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平板電腦或其他各種裝置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有許多專為開發人員設計的擴張機能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endParaRPr lang="en-US" altLang="ko-KR" sz="12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C7C88D-151B-4BB8-B7DA-BAF1887E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pic>
        <p:nvPicPr>
          <p:cNvPr id="35" name="Picture 4" descr="Google Chrome, Logo, Browser, Brand, Internet, Google">
            <a:extLst>
              <a:ext uri="{FF2B5EF4-FFF2-40B4-BE49-F238E27FC236}">
                <a16:creationId xmlns:a16="http://schemas.microsoft.com/office/drawing/2014/main" id="{2CCE3792-5A6E-4A60-A885-6432A0E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4" y="268001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2C39986-85FA-415A-B2F9-92636AAEB470}"/>
              </a:ext>
            </a:extLst>
          </p:cNvPr>
          <p:cNvSpPr/>
          <p:nvPr/>
        </p:nvSpPr>
        <p:spPr>
          <a:xfrm>
            <a:off x="566802" y="4310115"/>
            <a:ext cx="4845457" cy="731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473FA3-3D21-4C9C-98D8-611506268D47}"/>
              </a:ext>
            </a:extLst>
          </p:cNvPr>
          <p:cNvSpPr txBox="1"/>
          <p:nvPr/>
        </p:nvSpPr>
        <p:spPr>
          <a:xfrm>
            <a:off x="651288" y="4394527"/>
            <a:ext cx="910827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實際上</a:t>
            </a:r>
            <a:r>
              <a:rPr kumimoji="1" lang="en-US" altLang="zh-TW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EEACC6-2A4B-4882-A371-86929F5B8DDF}"/>
              </a:ext>
            </a:extLst>
          </p:cNvPr>
          <p:cNvSpPr/>
          <p:nvPr/>
        </p:nvSpPr>
        <p:spPr>
          <a:xfrm>
            <a:off x="1631606" y="4395085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的每一天都會用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使用者說有網頁問題時，第一個反應就是打開它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會讓你對於網頁的概念更加理解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71645" y="264014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71645" y="335510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324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可以檢視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頁面的構造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樣式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(style)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，並可以進行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編輯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實驗性質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22309" y="2803456"/>
            <a:ext cx="466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瀏覽器對於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的解釋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頁面樣式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從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HTML/CSS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讀取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將滑鼠移至想要的檢視的要素上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598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畫面上的該要素會被強調</a:t>
            </a:r>
            <a:r>
              <a:rPr kumimoji="1" lang="en-US" altLang="zh-TW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(highlight)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332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把某些樣式的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Checkbox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改成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17796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配置或樣式會跟著改變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6F97338-DEAC-4F2E-BF17-24FC6E233DC5}"/>
              </a:ext>
            </a:extLst>
          </p:cNvPr>
          <p:cNvSpPr/>
          <p:nvPr/>
        </p:nvSpPr>
        <p:spPr>
          <a:xfrm>
            <a:off x="8086309" y="5361989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E55A411-CF43-4E14-82D1-784BABE96FF2}"/>
              </a:ext>
            </a:extLst>
          </p:cNvPr>
          <p:cNvSpPr/>
          <p:nvPr/>
        </p:nvSpPr>
        <p:spPr>
          <a:xfrm>
            <a:off x="8844460" y="5434382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86B55CA-F287-4FAB-8574-C861C31E63A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626108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互動式的</a:t>
              </a:r>
              <a:r>
                <a:rPr lang="en-US" altLang="ja-JP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 (JS)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介面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，可直接執行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程式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瀏覽器的各種程式是以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的語言來執行的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程式實行中的任何註解，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等都會在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區域表示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可以直接在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寫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的程式並執行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314299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程式執行中的註解，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92304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157161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9366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17770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中進行數學運算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宣告變數並進行計算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直接更改畫面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把上方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Menu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隱藏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282" y="5044916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331117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129484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473986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70759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108131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520386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81852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C329886-BF0B-46D2-A36A-1FF37B2D06BE}"/>
              </a:ext>
            </a:extLst>
          </p:cNvPr>
          <p:cNvSpPr/>
          <p:nvPr/>
        </p:nvSpPr>
        <p:spPr>
          <a:xfrm>
            <a:off x="7722273" y="6271848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A8B757B-B035-48FC-B541-FDEBB515CC89}"/>
              </a:ext>
            </a:extLst>
          </p:cNvPr>
          <p:cNvSpPr/>
          <p:nvPr/>
        </p:nvSpPr>
        <p:spPr>
          <a:xfrm>
            <a:off x="8480424" y="6344241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3CBAA87-6DA6-4899-935F-86E974961C22}"/>
              </a:ext>
            </a:extLst>
          </p:cNvPr>
          <p:cNvSpPr txBox="1"/>
          <p:nvPr/>
        </p:nvSpPr>
        <p:spPr>
          <a:xfrm>
            <a:off x="7772785" y="632885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原始程式碼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(Source Code)</a:t>
              </a:r>
              <a:endPara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可用來確認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頁面的原始碼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可以設定停頓點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(Break Point)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Debug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原始碼的內容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262734" y="45052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</a:t>
            </a:r>
            <a:endParaRPr kumimoji="1" lang="ja-JP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93276" y="584858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停頓點的設定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93871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補充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另一個看原始碼的方法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前面加上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之後按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Enter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9" y="5692064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764AAAB-242E-4787-BD05-3A874E79AD66}"/>
              </a:ext>
            </a:extLst>
          </p:cNvPr>
          <p:cNvSpPr/>
          <p:nvPr/>
        </p:nvSpPr>
        <p:spPr>
          <a:xfrm>
            <a:off x="6067425" y="1749507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144B4D-E167-4F10-A1D0-1932F43ED7DA}"/>
              </a:ext>
            </a:extLst>
          </p:cNvPr>
          <p:cNvSpPr/>
          <p:nvPr/>
        </p:nvSpPr>
        <p:spPr>
          <a:xfrm>
            <a:off x="6825576" y="1821901"/>
            <a:ext cx="3379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EC79E22-EB50-40FF-A35D-360F93C4D2FC}"/>
              </a:ext>
            </a:extLst>
          </p:cNvPr>
          <p:cNvSpPr txBox="1"/>
          <p:nvPr/>
        </p:nvSpPr>
        <p:spPr>
          <a:xfrm>
            <a:off x="6117937" y="180651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21C00F3-E402-4328-9C3F-096C4AA44A6E}"/>
              </a:ext>
            </a:extLst>
          </p:cNvPr>
          <p:cNvSpPr/>
          <p:nvPr/>
        </p:nvSpPr>
        <p:spPr>
          <a:xfrm>
            <a:off x="6829487" y="2114288"/>
            <a:ext cx="18918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 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檔案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原始碼內容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要求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回應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內容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可以確認瀏覽器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(Browser)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(Server)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的通訊內容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67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在開啟開發者工具的狀態下，按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重新載入頁面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506160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可以在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裡看到詳細的通訊內容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F9F910D-E918-4796-8A4B-A663A6EABE6A}"/>
              </a:ext>
            </a:extLst>
          </p:cNvPr>
          <p:cNvSpPr/>
          <p:nvPr/>
        </p:nvSpPr>
        <p:spPr>
          <a:xfrm>
            <a:off x="8484887" y="6202055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E7AA66-C0A9-4A97-8911-15EDC0C42359}"/>
              </a:ext>
            </a:extLst>
          </p:cNvPr>
          <p:cNvSpPr/>
          <p:nvPr/>
        </p:nvSpPr>
        <p:spPr>
          <a:xfrm>
            <a:off x="9243038" y="6274448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282024-83BC-49CA-B979-BF53D9BC29F0}"/>
              </a:ext>
            </a:extLst>
          </p:cNvPr>
          <p:cNvSpPr txBox="1"/>
          <p:nvPr/>
        </p:nvSpPr>
        <p:spPr>
          <a:xfrm>
            <a:off x="8535399" y="6259060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要素選擇及瀏覽裝置變換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此功能開啟後，將滑鼠移到想了解的畫面要素時，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裡面的對應要素會被強調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highlight)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瀏覽裝置變換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可以模擬以平板電腦，大螢幕，或手機瀏覽此網頁時的樣子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8" y="1716032"/>
            <a:ext cx="2573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瀏覽此頁面的結果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要素選擇及強調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1B156C-B12C-46B7-B7EE-1E3DBC2BE7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4BB9178-C8B9-425F-A191-DC34CDF7E839}"/>
              </a:ext>
            </a:extLst>
          </p:cNvPr>
          <p:cNvSpPr/>
          <p:nvPr/>
        </p:nvSpPr>
        <p:spPr>
          <a:xfrm>
            <a:off x="7684371" y="5139093"/>
            <a:ext cx="4090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以不同裝置檢視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的要素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3F4A4-6EB7-4F8C-B5F4-708E87B46080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E9259D2-BF9E-44B2-8207-CFE33C8D46AB}"/>
              </a:ext>
            </a:extLst>
          </p:cNvPr>
          <p:cNvSpPr/>
          <p:nvPr/>
        </p:nvSpPr>
        <p:spPr>
          <a:xfrm>
            <a:off x="7688282" y="5431480"/>
            <a:ext cx="3007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點擊瀏覽裝置變換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選擇你想要試的裝置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12603AA-26B8-46D7-8E91-9BD57CBB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9341384" y="5554671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ワイド画面</PresentationFormat>
  <Paragraphs>114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133</cp:revision>
  <dcterms:created xsi:type="dcterms:W3CDTF">2018-04-24T17:14:44Z</dcterms:created>
  <dcterms:modified xsi:type="dcterms:W3CDTF">2019-09-21T09:42:09Z</dcterms:modified>
</cp:coreProperties>
</file>